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sldIdLst>
    <p:sldId id="277" r:id="rId2"/>
    <p:sldId id="278" r:id="rId3"/>
    <p:sldId id="279" r:id="rId4"/>
    <p:sldId id="280" r:id="rId5"/>
    <p:sldId id="281" r:id="rId6"/>
    <p:sldId id="26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256" r:id="rId26"/>
    <p:sldId id="276" r:id="rId27"/>
    <p:sldId id="257" r:id="rId28"/>
    <p:sldId id="300" r:id="rId29"/>
    <p:sldId id="258" r:id="rId30"/>
    <p:sldId id="259" r:id="rId31"/>
    <p:sldId id="260" r:id="rId32"/>
    <p:sldId id="271" r:id="rId33"/>
    <p:sldId id="272" r:id="rId34"/>
    <p:sldId id="262" r:id="rId35"/>
    <p:sldId id="263" r:id="rId36"/>
    <p:sldId id="264" r:id="rId37"/>
    <p:sldId id="265" r:id="rId38"/>
    <p:sldId id="266" r:id="rId39"/>
    <p:sldId id="267" r:id="rId40"/>
    <p:sldId id="273" r:id="rId41"/>
    <p:sldId id="268" r:id="rId42"/>
    <p:sldId id="269" r:id="rId43"/>
    <p:sldId id="270" r:id="rId44"/>
    <p:sldId id="275" r:id="rId45"/>
    <p:sldId id="274" r:id="rId46"/>
    <p:sldId id="301" r:id="rId47"/>
    <p:sldId id="302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2B7C7A-875D-4413-871F-11C082CD38CA}" v="2" dt="2021-02-03T20:08:39.8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1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ie Kuehner" userId="5a6cd4189ed81213" providerId="LiveId" clId="{902B7C7A-875D-4413-871F-11C082CD38CA}"/>
    <pc:docChg chg="undo custSel addSld modSld">
      <pc:chgData name="Jessie Kuehner" userId="5a6cd4189ed81213" providerId="LiveId" clId="{902B7C7A-875D-4413-871F-11C082CD38CA}" dt="2021-02-03T20:10:45.909" v="193" actId="15"/>
      <pc:docMkLst>
        <pc:docMk/>
      </pc:docMkLst>
      <pc:sldChg chg="modSp mod">
        <pc:chgData name="Jessie Kuehner" userId="5a6cd4189ed81213" providerId="LiveId" clId="{902B7C7A-875D-4413-871F-11C082CD38CA}" dt="2021-02-03T20:01:20.987" v="19" actId="20577"/>
        <pc:sldMkLst>
          <pc:docMk/>
          <pc:sldMk cId="4055895383" sldId="257"/>
        </pc:sldMkLst>
        <pc:spChg chg="mod">
          <ac:chgData name="Jessie Kuehner" userId="5a6cd4189ed81213" providerId="LiveId" clId="{902B7C7A-875D-4413-871F-11C082CD38CA}" dt="2021-02-03T20:01:20.987" v="19" actId="20577"/>
          <ac:spMkLst>
            <pc:docMk/>
            <pc:sldMk cId="4055895383" sldId="257"/>
            <ac:spMk id="3" creationId="{14ACD132-AA8B-442C-91A4-411CFB38634B}"/>
          </ac:spMkLst>
        </pc:spChg>
      </pc:sldChg>
      <pc:sldChg chg="modSp mod">
        <pc:chgData name="Jessie Kuehner" userId="5a6cd4189ed81213" providerId="LiveId" clId="{902B7C7A-875D-4413-871F-11C082CD38CA}" dt="2021-02-03T20:10:26.412" v="192" actId="20577"/>
        <pc:sldMkLst>
          <pc:docMk/>
          <pc:sldMk cId="1893957328" sldId="258"/>
        </pc:sldMkLst>
        <pc:spChg chg="mod">
          <ac:chgData name="Jessie Kuehner" userId="5a6cd4189ed81213" providerId="LiveId" clId="{902B7C7A-875D-4413-871F-11C082CD38CA}" dt="2021-02-03T20:10:26.412" v="192" actId="20577"/>
          <ac:spMkLst>
            <pc:docMk/>
            <pc:sldMk cId="1893957328" sldId="258"/>
            <ac:spMk id="3" creationId="{CF3AD6B9-FC43-476E-9C04-F43EBB037C8F}"/>
          </ac:spMkLst>
        </pc:spChg>
      </pc:sldChg>
      <pc:sldChg chg="modSp mod">
        <pc:chgData name="Jessie Kuehner" userId="5a6cd4189ed81213" providerId="LiveId" clId="{902B7C7A-875D-4413-871F-11C082CD38CA}" dt="2021-02-03T20:10:45.909" v="193" actId="15"/>
        <pc:sldMkLst>
          <pc:docMk/>
          <pc:sldMk cId="3665260689" sldId="259"/>
        </pc:sldMkLst>
        <pc:spChg chg="mod">
          <ac:chgData name="Jessie Kuehner" userId="5a6cd4189ed81213" providerId="LiveId" clId="{902B7C7A-875D-4413-871F-11C082CD38CA}" dt="2021-02-03T20:10:45.909" v="193" actId="15"/>
          <ac:spMkLst>
            <pc:docMk/>
            <pc:sldMk cId="3665260689" sldId="259"/>
            <ac:spMk id="3" creationId="{30EDEA53-1C24-4BB2-B8D9-3236CD5FE1D8}"/>
          </ac:spMkLst>
        </pc:spChg>
      </pc:sldChg>
      <pc:sldChg chg="modSp mod">
        <pc:chgData name="Jessie Kuehner" userId="5a6cd4189ed81213" providerId="LiveId" clId="{902B7C7A-875D-4413-871F-11C082CD38CA}" dt="2021-02-03T19:57:36.128" v="7" actId="20577"/>
        <pc:sldMkLst>
          <pc:docMk/>
          <pc:sldMk cId="2888223598" sldId="271"/>
        </pc:sldMkLst>
        <pc:spChg chg="mod">
          <ac:chgData name="Jessie Kuehner" userId="5a6cd4189ed81213" providerId="LiveId" clId="{902B7C7A-875D-4413-871F-11C082CD38CA}" dt="2021-02-03T19:57:36.128" v="7" actId="20577"/>
          <ac:spMkLst>
            <pc:docMk/>
            <pc:sldMk cId="2888223598" sldId="271"/>
            <ac:spMk id="3" creationId="{F501FC7A-C231-4AFF-933B-A6596B567094}"/>
          </ac:spMkLst>
        </pc:spChg>
      </pc:sldChg>
      <pc:sldChg chg="modSp add mod">
        <pc:chgData name="Jessie Kuehner" userId="5a6cd4189ed81213" providerId="LiveId" clId="{902B7C7A-875D-4413-871F-11C082CD38CA}" dt="2021-02-03T20:09:29.466" v="144" actId="1076"/>
        <pc:sldMkLst>
          <pc:docMk/>
          <pc:sldMk cId="3609235963" sldId="276"/>
        </pc:sldMkLst>
        <pc:spChg chg="mod">
          <ac:chgData name="Jessie Kuehner" userId="5a6cd4189ed81213" providerId="LiveId" clId="{902B7C7A-875D-4413-871F-11C082CD38CA}" dt="2021-02-03T20:09:29.466" v="144" actId="1076"/>
          <ac:spMkLst>
            <pc:docMk/>
            <pc:sldMk cId="3609235963" sldId="276"/>
            <ac:spMk id="2" creationId="{779DDE5E-F32B-4F7F-BEC5-9B8AC8CF1018}"/>
          </ac:spMkLst>
        </pc:spChg>
      </pc:sldChg>
      <pc:sldChg chg="modSp new mod">
        <pc:chgData name="Jessie Kuehner" userId="5a6cd4189ed81213" providerId="LiveId" clId="{902B7C7A-875D-4413-871F-11C082CD38CA}" dt="2021-02-03T20:09:58.051" v="146" actId="1076"/>
        <pc:sldMkLst>
          <pc:docMk/>
          <pc:sldMk cId="1360416088" sldId="300"/>
        </pc:sldMkLst>
        <pc:spChg chg="mod">
          <ac:chgData name="Jessie Kuehner" userId="5a6cd4189ed81213" providerId="LiveId" clId="{902B7C7A-875D-4413-871F-11C082CD38CA}" dt="2021-02-03T20:01:34.122" v="43" actId="20577"/>
          <ac:spMkLst>
            <pc:docMk/>
            <pc:sldMk cId="1360416088" sldId="300"/>
            <ac:spMk id="2" creationId="{1E086D31-E314-40FC-A758-85DC2F819578}"/>
          </ac:spMkLst>
        </pc:spChg>
        <pc:spChg chg="mod">
          <ac:chgData name="Jessie Kuehner" userId="5a6cd4189ed81213" providerId="LiveId" clId="{902B7C7A-875D-4413-871F-11C082CD38CA}" dt="2021-02-03T20:09:58.051" v="146" actId="1076"/>
          <ac:spMkLst>
            <pc:docMk/>
            <pc:sldMk cId="1360416088" sldId="300"/>
            <ac:spMk id="3" creationId="{07CC9575-E267-47A7-B7E7-846082BE0802}"/>
          </ac:spMkLst>
        </pc:spChg>
      </pc:sldChg>
      <pc:sldChg chg="modSp new mod">
        <pc:chgData name="Jessie Kuehner" userId="5a6cd4189ed81213" providerId="LiveId" clId="{902B7C7A-875D-4413-871F-11C082CD38CA}" dt="2021-02-03T20:08:12.582" v="139" actId="20577"/>
        <pc:sldMkLst>
          <pc:docMk/>
          <pc:sldMk cId="4072895345" sldId="301"/>
        </pc:sldMkLst>
        <pc:spChg chg="mod">
          <ac:chgData name="Jessie Kuehner" userId="5a6cd4189ed81213" providerId="LiveId" clId="{902B7C7A-875D-4413-871F-11C082CD38CA}" dt="2021-02-03T20:08:12.582" v="139" actId="20577"/>
          <ac:spMkLst>
            <pc:docMk/>
            <pc:sldMk cId="4072895345" sldId="301"/>
            <ac:spMk id="2" creationId="{D1FC315E-8227-4DA8-A32F-997470D67C0F}"/>
          </ac:spMkLst>
        </pc:spChg>
        <pc:spChg chg="mod">
          <ac:chgData name="Jessie Kuehner" userId="5a6cd4189ed81213" providerId="LiveId" clId="{902B7C7A-875D-4413-871F-11C082CD38CA}" dt="2021-02-03T20:08:07.172" v="128" actId="5793"/>
          <ac:spMkLst>
            <pc:docMk/>
            <pc:sldMk cId="4072895345" sldId="301"/>
            <ac:spMk id="3" creationId="{D3DC510F-68C9-47B1-AB15-4DAFE7429B79}"/>
          </ac:spMkLst>
        </pc:spChg>
      </pc:sldChg>
      <pc:sldChg chg="add">
        <pc:chgData name="Jessie Kuehner" userId="5a6cd4189ed81213" providerId="LiveId" clId="{902B7C7A-875D-4413-871F-11C082CD38CA}" dt="2021-02-03T20:08:39.805" v="140"/>
        <pc:sldMkLst>
          <pc:docMk/>
          <pc:sldMk cId="3527372144" sldId="30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DBE6-FB4B-44C4-ACC9-9A8109604F26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9CCA4-D97C-4245-A21A-46538A5B2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41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DBE6-FB4B-44C4-ACC9-9A8109604F26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9CCA4-D97C-4245-A21A-46538A5B2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903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DBE6-FB4B-44C4-ACC9-9A8109604F26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9CCA4-D97C-4245-A21A-46538A5B2BF4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1544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DBE6-FB4B-44C4-ACC9-9A8109604F26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9CCA4-D97C-4245-A21A-46538A5B2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69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DBE6-FB4B-44C4-ACC9-9A8109604F26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9CCA4-D97C-4245-A21A-46538A5B2BF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640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DBE6-FB4B-44C4-ACC9-9A8109604F26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9CCA4-D97C-4245-A21A-46538A5B2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94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DBE6-FB4B-44C4-ACC9-9A8109604F26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9CCA4-D97C-4245-A21A-46538A5B2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48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DBE6-FB4B-44C4-ACC9-9A8109604F26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9CCA4-D97C-4245-A21A-46538A5B2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92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670391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DBE6-FB4B-44C4-ACC9-9A8109604F26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9CCA4-D97C-4245-A21A-46538A5B2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61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DBE6-FB4B-44C4-ACC9-9A8109604F26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9CCA4-D97C-4245-A21A-46538A5B2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50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DBE6-FB4B-44C4-ACC9-9A8109604F26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9CCA4-D97C-4245-A21A-46538A5B2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604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DBE6-FB4B-44C4-ACC9-9A8109604F26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9CCA4-D97C-4245-A21A-46538A5B2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7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DBE6-FB4B-44C4-ACC9-9A8109604F26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9CCA4-D97C-4245-A21A-46538A5B2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91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DBE6-FB4B-44C4-ACC9-9A8109604F26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9CCA4-D97C-4245-A21A-46538A5B2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80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DBE6-FB4B-44C4-ACC9-9A8109604F26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9CCA4-D97C-4245-A21A-46538A5B2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1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DBE6-FB4B-44C4-ACC9-9A8109604F26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9CCA4-D97C-4245-A21A-46538A5B2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67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5DBE6-FB4B-44C4-ACC9-9A8109604F26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589CCA4-D97C-4245-A21A-46538A5B2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055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jessiekuehner@gmail.com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pcenet.org/event/roundtable-r-10-hands-off-mission/" TargetMode="External"/><Relationship Id="rId2" Type="http://schemas.openxmlformats.org/officeDocument/2006/relationships/hyperlink" Target="https://apcenet.org/event/roundtable-r-4-big-ideas-in-youth-ministry-best-practices-for-virtual-youth-group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pcenet.org/event/roundtable-r-16-tech-tools-and-best-practices/" TargetMode="External"/><Relationship Id="rId4" Type="http://schemas.openxmlformats.org/officeDocument/2006/relationships/hyperlink" Target="https://apcenet.org/event/roundtable-r-13-social-media-and-digital-tools-for-connectional-ministry/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owtogeek.com/666748/how-to-play-jackbox-on-zoom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etflixparty.com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presentation/d/1cXfIcE9WsRSu4JQrYrhKqIyqHmrhw16Au9ecO5ydjis/preview?slide=id.gb520b8559a_1_275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apcenet.org/remote-ministry-resources/" TargetMode="External"/><Relationship Id="rId2" Type="http://schemas.openxmlformats.org/officeDocument/2006/relationships/hyperlink" Target="https://pywa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pcenet.org/pywa-resources/" TargetMode="External"/><Relationship Id="rId4" Type="http://schemas.openxmlformats.org/officeDocument/2006/relationships/hyperlink" Target="https://apcenet.org/youth-resources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stephenmlaw.com/f/discord-ministry-community" TargetMode="External"/><Relationship Id="rId2" Type="http://schemas.openxmlformats.org/officeDocument/2006/relationships/hyperlink" Target="https://www.facebook.com/groups/zoomfaith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ickblevins.com/family-ministry-podcast/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apcenet.org/event/roundtable-r-10-hands-off-mission/" TargetMode="External"/><Relationship Id="rId2" Type="http://schemas.openxmlformats.org/officeDocument/2006/relationships/hyperlink" Target="https://apcenet.org/event/roundtable-r-4-big-ideas-in-youth-ministry-best-practices-for-virtual-youth-group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pcenet.org/event/roundtable-r-16-tech-tools-and-best-practices/" TargetMode="External"/><Relationship Id="rId4" Type="http://schemas.openxmlformats.org/officeDocument/2006/relationships/hyperlink" Target="https://apcenet.org/event/roundtable-r-13-social-media-and-digital-tools-for-connectional-ministry/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mailto:jessiekuehner@gmail.com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1" name="Emoji-Bible-Quiz-Images.001.jpeg" descr="Emoji-Bible-Quiz-Images.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7" name="Emoji-Bible-Quiz-Images.010.jpeg" descr="Emoji-Bible-Quiz-Images.01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1" name="Emoji-Bible-Quiz-Images.011.jpeg" descr="Emoji-Bible-Quiz-Images.01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5" name="Emoji-Bible-Quiz-Images.012.jpeg" descr="Emoji-Bible-Quiz-Images.0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9" name="Emoji-Bible-Quiz-Images.013.jpeg" descr="Emoji-Bible-Quiz-Images.0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3" name="Emoji-Bible-Quiz-Images.014.jpeg" descr="Emoji-Bible-Quiz-Images.01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7" name="Emoji-Bible-Quiz-Images.015.jpeg" descr="Emoji-Bible-Quiz-Images.01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1" name="Emoji-Bible-Quiz-Images.016.jpeg" descr="Emoji-Bible-Quiz-Images.01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5" name="Emoji-Bible-Quiz-Images.017.jpeg" descr="Emoji-Bible-Quiz-Images.01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9" name="Emoji-Bible-Quiz-Images.018.jpeg" descr="Emoji-Bible-Quiz-Images.01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3" name="Emoji-Bible-Quiz-Images.019.jpeg" descr="Emoji-Bible-Quiz-Images.01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5" name="Emoji-Bible-Quiz-Images.002.jpeg" descr="Emoji-Bible-Quiz-Images.00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7" name="Emoji-Bible-Quiz-Images.020.jpeg" descr="Emoji-Bible-Quiz-Images.02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1" name="Emoji-Bible-Quiz-Images.021.jpeg" descr="Emoji-Bible-Quiz-Images.02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5" name="Emoji-Bible-Quiz-Images.022.jpeg" descr="Emoji-Bible-Quiz-Images.02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9" name="Emoji-Bible-Quiz-Images.023.jpeg" descr="Emoji-Bible-Quiz-Images.02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3" name="Emoji-Bible-Quiz-Images.024.jpeg" descr="Emoji-Bible-Quiz-Images.02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7D647-A5F9-4177-965E-185E78CDA4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Youth Ministry in the Digital Era </a:t>
            </a:r>
            <a:endParaRPr lang="en-US" sz="115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2DFEE0-AD59-4535-834F-764968C085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871502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APCE Annual Event 2021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By: Jessie Kuehner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jessiekuehner@gmail.com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00657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DE5E-F32B-4F7F-BEC5-9B8AC8CF1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111" y="1985638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For workshop attendees who need help having technical issues: 478-321-6004.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D1138-08CC-464F-9CC4-B874A8614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235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2DBEB-39BE-4480-80A8-36F73ACC5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Overview</a:t>
            </a:r>
            <a:b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CD132-AA8B-442C-91A4-411CFB386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Practices for Virtual Youth Group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Digital Mission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Social Media and Digital Tools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 Tools</a:t>
            </a:r>
          </a:p>
          <a:p>
            <a:pPr marL="457200" marR="0" lvl="1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558953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6D31-E314-40FC-A758-85DC2F819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Roundtables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C9575-E267-47A7-B7E7-846082BE0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63439"/>
            <a:ext cx="8596668" cy="3880773"/>
          </a:xfrm>
        </p:spPr>
        <p:txBody>
          <a:bodyPr>
            <a:noAutofit/>
          </a:bodyPr>
          <a:lstStyle/>
          <a:p>
            <a:r>
              <a:rPr lang="en-US" sz="2400" dirty="0"/>
              <a:t>I draw your attention to the round tables at 2:45pm EST, after this workshop.  Four of them relate directly to material I will be dealing with and would be a great place to dig deeper and to engage in further discussion.  Those roundtables are:</a:t>
            </a:r>
          </a:p>
          <a:p>
            <a:pPr lvl="1"/>
            <a:r>
              <a:rPr lang="en-US" sz="2400" dirty="0"/>
              <a:t>   </a:t>
            </a:r>
            <a:r>
              <a:rPr lang="en-US" sz="2400" b="1" dirty="0">
                <a:hlinkClick r:id="rId2"/>
              </a:rPr>
              <a:t>Roundtable R-4: Big Ideas In Youth Ministry: Best Practices for Virtual Youth Group</a:t>
            </a:r>
            <a:endParaRPr lang="en-US" sz="2400" b="1" dirty="0"/>
          </a:p>
          <a:p>
            <a:pPr lvl="1"/>
            <a:r>
              <a:rPr lang="en-US" sz="2400" dirty="0"/>
              <a:t>    </a:t>
            </a:r>
            <a:r>
              <a:rPr lang="en-US" sz="2400" b="1" dirty="0">
                <a:hlinkClick r:id="rId3"/>
              </a:rPr>
              <a:t>Roundtable R-10: Hands OFF Mission</a:t>
            </a:r>
            <a:endParaRPr lang="en-US" sz="2400" b="1" dirty="0"/>
          </a:p>
          <a:p>
            <a:pPr lvl="1"/>
            <a:r>
              <a:rPr lang="en-US" sz="2400" dirty="0"/>
              <a:t>   </a:t>
            </a:r>
            <a:r>
              <a:rPr lang="en-US" sz="2400" b="1" dirty="0">
                <a:hlinkClick r:id="rId4"/>
              </a:rPr>
              <a:t>Roundtable R-13: Social Media and Digital tools for connectional ministry</a:t>
            </a:r>
            <a:endParaRPr lang="en-US" sz="2400" b="1" dirty="0"/>
          </a:p>
          <a:p>
            <a:pPr lvl="1"/>
            <a:r>
              <a:rPr lang="en-US" sz="2400" b="1" dirty="0">
                <a:hlinkClick r:id="rId5"/>
              </a:rPr>
              <a:t>Roundtable R-16: Tech Tools and Best Practices</a:t>
            </a:r>
            <a:endParaRPr lang="en-US" sz="2400" b="1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60416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70CCB-15B3-4D19-9CA3-D86CA83F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What’s Youth’s life like now?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AD6B9-FC43-476E-9C04-F43EBB037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they in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 at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school or attending virtually</a:t>
            </a:r>
          </a:p>
          <a:p>
            <a:pPr lvl="1"/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Virtual students have 35 Zoom meetings a week for school alone</a:t>
            </a:r>
          </a:p>
          <a:p>
            <a:pPr lvl="2"/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Zoom Fatigue!!!</a:t>
            </a:r>
          </a:p>
          <a:p>
            <a:pPr lvl="1"/>
            <a:r>
              <a:rPr lang="en-US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all have computers</a:t>
            </a:r>
          </a:p>
          <a:p>
            <a:pPr lvl="1"/>
            <a:r>
              <a:rPr lang="en-US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all with com</a:t>
            </a:r>
            <a:r>
              <a:rPr lang="en-US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puters have internet or their school computers have things blocked</a:t>
            </a:r>
          </a:p>
          <a:p>
            <a:pPr lvl="1"/>
            <a:r>
              <a:rPr lang="en-US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 of them their safe place is gone.</a:t>
            </a:r>
          </a:p>
          <a:p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93957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9" name="Emoji-Bible-Quiz-Images.003.jpeg" descr="Emoji-Bible-Quiz-Images.00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6789A-F8DE-4030-B13B-087FFBF08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Zoom Youth Meetings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DEA53-1C24-4BB2-B8D9-3236CD5FE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600" dirty="0"/>
              <a:t>Safety</a:t>
            </a:r>
          </a:p>
          <a:p>
            <a:pPr lvl="1"/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Limit the meeting to 1 hour or so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Respect their time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Change subjects to keep attention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Disable pm, but allow chat to all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652606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269D3-1558-4C4C-A6E9-8D06026C5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Games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Zoom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018F7-85F0-4730-9B94-61D311B1F9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F2C7AF-DFAD-4B99-95D4-26E8CE9A3CC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670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65EC-686E-46BC-AF8F-927E2D237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Games on Zoom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1FC7A-C231-4AFF-933B-A6596B567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Polls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800" dirty="0">
                <a:ea typeface="Calibri" panose="020F0502020204030204" pitchFamily="34" charset="0"/>
                <a:cs typeface="Calibri" panose="020F0502020204030204" pitchFamily="34" charset="0"/>
              </a:rPr>
              <a:t>Kahoot</a:t>
            </a:r>
            <a:endParaRPr lang="en-US" sz="28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Silent Karaoke 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US" sz="2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Virtual Escape Room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True or False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Amazing or Not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Headbands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Two truths and a tale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Psychiatrist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Never have I ever with fingers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I’m going to a picnic and I’m going to bring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Codenames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Ticket to ride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223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65EC-686E-46BC-AF8F-927E2D237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Games on Zoom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1FC7A-C231-4AFF-933B-A6596B567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pPr lvl="2">
              <a:lnSpc>
                <a:spcPct val="107000"/>
              </a:lnSpc>
              <a:spcBef>
                <a:spcPts val="200"/>
              </a:spcBef>
              <a:buFont typeface="Wingdings" panose="05000000000000000000" pitchFamily="2" charset="2"/>
              <a:buChar char=""/>
            </a:pPr>
            <a:r>
              <a:rPr lang="en-US" sz="28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Jackbox</a:t>
            </a:r>
            <a:r>
              <a:rPr lang="en-US" sz="2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games  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3">
              <a:lnSpc>
                <a:spcPct val="107000"/>
              </a:lnSpc>
              <a:spcBef>
                <a:spcPts val="200"/>
              </a:spcBef>
              <a:buFont typeface="Wingdings" panose="05000000000000000000" pitchFamily="2" charset="2"/>
              <a:buChar char=""/>
            </a:pPr>
            <a:r>
              <a:rPr lang="en-US" sz="2600" dirty="0">
                <a:effectLst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https://www.howtogeek.com/666748/how-to-play-jackbox-on-zoom/</a:t>
            </a:r>
            <a:endParaRPr lang="en-US" sz="2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  <a:spcBef>
                <a:spcPts val="200"/>
              </a:spcBef>
              <a:buFont typeface="Wingdings" panose="05000000000000000000" pitchFamily="2" charset="2"/>
              <a:buChar char=""/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BOX OF LIES</a:t>
            </a:r>
          </a:p>
          <a:p>
            <a:pPr marL="1143000" marR="0" lvl="2" indent="-228600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MAFIA</a:t>
            </a:r>
          </a:p>
          <a:p>
            <a:pPr marL="1143000" marR="0" lvl="2" indent="-228600">
              <a:buFont typeface="Wingdings" panose="05000000000000000000" pitchFamily="2" charset="2"/>
              <a:buChar char=""/>
            </a:pPr>
            <a:endParaRPr lang="en-US" sz="2800" dirty="0">
              <a:effectLst/>
              <a:ea typeface="Times New Roman" panose="02020603050405020304" pitchFamily="18" charset="0"/>
            </a:endParaRPr>
          </a:p>
          <a:p>
            <a:pPr marL="1143000" marR="0" lvl="2" indent="-228600">
              <a:buFont typeface="Wingdings" panose="05000000000000000000" pitchFamily="2" charset="2"/>
              <a:buChar char=""/>
            </a:pPr>
            <a:endParaRPr lang="en-US" sz="2800" dirty="0">
              <a:ea typeface="Times New Roman" panose="02020603050405020304" pitchFamily="18" charset="0"/>
            </a:endParaRPr>
          </a:p>
          <a:p>
            <a:pPr marL="1143000" marR="0" lvl="2" indent="-228600">
              <a:buFont typeface="Wingdings" panose="05000000000000000000" pitchFamily="2" charset="2"/>
              <a:buChar char=""/>
            </a:pPr>
            <a:endParaRPr lang="en-US" sz="2800" dirty="0">
              <a:ea typeface="Times New Roman" panose="02020603050405020304" pitchFamily="18" charset="0"/>
            </a:endParaRPr>
          </a:p>
          <a:p>
            <a:pPr marL="1143000" marR="0" lvl="2" indent="-228600">
              <a:buFont typeface="Wingdings" panose="05000000000000000000" pitchFamily="2" charset="2"/>
              <a:buChar char=""/>
            </a:pPr>
            <a:endParaRPr lang="en-US" sz="2800" dirty="0">
              <a:ea typeface="Times New Roman" panose="02020603050405020304" pitchFamily="18" charset="0"/>
            </a:endParaRPr>
          </a:p>
          <a:p>
            <a:pPr marL="1143000" marR="0" lvl="2" indent="-228600">
              <a:buFont typeface="Wingdings" panose="05000000000000000000" pitchFamily="2" charset="2"/>
              <a:buChar char=""/>
            </a:pPr>
            <a:r>
              <a:rPr lang="en-US" sz="2800" dirty="0">
                <a:effectLst/>
                <a:ea typeface="Times New Roman" panose="02020603050405020304" pitchFamily="18" charset="0"/>
              </a:rPr>
              <a:t>TRUE FACTS</a:t>
            </a:r>
          </a:p>
          <a:p>
            <a:pPr marL="1143000" marR="0" lvl="2" indent="-228600">
              <a:buFont typeface="Wingdings" panose="05000000000000000000" pitchFamily="2" charset="2"/>
              <a:buChar char=""/>
            </a:pPr>
            <a:r>
              <a:rPr lang="en-US" sz="2800" dirty="0">
                <a:effectLst/>
                <a:ea typeface="Times New Roman" panose="02020603050405020304" pitchFamily="18" charset="0"/>
              </a:rPr>
              <a:t>ROCK, PAPER, SCISSORS</a:t>
            </a:r>
          </a:p>
          <a:p>
            <a:pPr marL="1143000" marR="0" lvl="2" indent="-228600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REVERSE CHARADES</a:t>
            </a:r>
          </a:p>
          <a:p>
            <a:pPr marL="1143000" marR="0" lvl="2" indent="-228600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PICTIONARY</a:t>
            </a:r>
          </a:p>
          <a:p>
            <a:pPr lvl="2">
              <a:buFont typeface="Symbol" panose="05050102010706020507" pitchFamily="18" charset="2"/>
              <a:buChar char=""/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HOME SCAVENGER HUNT</a:t>
            </a:r>
          </a:p>
          <a:p>
            <a:pPr marL="1143000" marR="0" lvl="2" indent="-228600">
              <a:buFont typeface="Wingdings" panose="05000000000000000000" pitchFamily="2" charset="2"/>
              <a:buChar char=""/>
            </a:pPr>
            <a:endParaRPr lang="en-US" sz="2800" dirty="0">
              <a:effectLst/>
              <a:ea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en-US" sz="2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3898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D2583-F19C-4F49-A2C7-C944A68D0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all Curriculum works easily on Zoom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EA991-C6FD-4B32-8689-CBF664E54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3742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D7D66-BACE-45BF-9C0B-D3176CD3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Non-Zoom Youth Meetings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03FB7-590D-4C4B-AAE2-2C222E95D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Sunday school in a box each month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Lent in a bag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(mapline.org)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Virtual youth rooms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Teleparty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https://www.netflixparty.com/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Discord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Voicethread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app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544212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35C7A-B3DC-41FF-9372-E09282B04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Fundraising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C743A-38F8-463E-88F9-F4BC8B131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Sell t-shirts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Online auctions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Envelope board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0156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9FF91-DE15-4F7A-9BDF-287F9C432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and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4F4D0-5291-4244-80E4-C83F170B9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Hootsuit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 for non-profits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Remind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Virtual Youth Room or Office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notes is a spreadsheet on what Social Medias are currently out there, their main audiences, their uses, pros, cons and safety needed.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5648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A07C7-9E01-43B4-AE41-A9BE0C5E6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Virtual Youth Room or Office</a:t>
            </a:r>
            <a:b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433B1-3B15-4FFC-BD7A-5B23352B12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https://docs.google.com/presentation/d/1cXfIcE9WsRSu4JQrYrhKqIyqHmrhw16Au9ecO5ydjis/preview?slide=id.gb520b8559a_1_275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/>
              <a:t>In the notes there is a how to create a Virtual Youth Room or Office </a:t>
            </a:r>
          </a:p>
          <a:p>
            <a:pPr lvl="1"/>
            <a:r>
              <a:rPr lang="en-US" sz="2800" dirty="0"/>
              <a:t>Rebecca Guzman</a:t>
            </a:r>
          </a:p>
        </p:txBody>
      </p:sp>
    </p:spTree>
    <p:extLst>
      <p:ext uri="{BB962C8B-B14F-4D97-AF65-F5344CB8AC3E}">
        <p14:creationId xmlns:p14="http://schemas.microsoft.com/office/powerpoint/2010/main" val="31916354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13398-46B4-4D24-978C-192FD9242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Virtual Youth Mission Events</a:t>
            </a:r>
            <a:b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AFBE6-6F73-48A9-ACC9-27F27F8D5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Create hangtags for doors around their neighborhoods, hang them one week saying that they would pick up next week, then they pick up next week and you have a drop off time either at the church or food pantry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Mission photo scavenger hunt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Assign certain sections of the church for them to landscape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83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3" name="Emoji-Bible-Quiz-Images.004.jpeg" descr="Emoji-Bible-Quiz-Images.00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13398-46B4-4D24-978C-192FD9242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Virtual Youth Mission Events</a:t>
            </a:r>
            <a:b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AFBE6-6F73-48A9-ACC9-27F27F8D5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Chalk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driveways of elderly of the church with love messages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Valentines care baskets for each other or sick member of the congregation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Mission trips have different activities each day for them to do on their own while posting and then have zoom meeting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283469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2814E-7C1D-4296-9BD6-2FC5FDE65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Volunteers</a:t>
            </a:r>
            <a:b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B5E6C-D74D-49C6-A01D-6A715E274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r>
              <a:rPr lang="en-US" sz="2800" dirty="0"/>
              <a:t>Tech help</a:t>
            </a:r>
          </a:p>
          <a:p>
            <a:r>
              <a:rPr lang="en-US" sz="2800" dirty="0"/>
              <a:t>Help make and/or deliver supplies for Sunday School and Youth Group</a:t>
            </a:r>
          </a:p>
          <a:p>
            <a:r>
              <a:rPr lang="en-US" sz="2800" dirty="0"/>
              <a:t>1:5 </a:t>
            </a:r>
          </a:p>
          <a:p>
            <a:r>
              <a:rPr lang="en-US" sz="2800" dirty="0"/>
              <a:t>Organize mission projects</a:t>
            </a:r>
          </a:p>
          <a:p>
            <a:r>
              <a:rPr lang="en-US" sz="2800" dirty="0"/>
              <a:t>Teach Sunday School</a:t>
            </a:r>
          </a:p>
          <a:p>
            <a:r>
              <a:rPr lang="en-US" sz="2800" dirty="0"/>
              <a:t>Create videos</a:t>
            </a:r>
          </a:p>
          <a:p>
            <a:r>
              <a:rPr lang="en-US" sz="2800" dirty="0"/>
              <a:t>Create care packages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941558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FBB9F-E55A-4B50-B427-188D60DB8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Policies and Procedures Needed</a:t>
            </a:r>
            <a:b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483B9-78C1-477E-9E65-D97866D0C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Child protection policy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Social media policies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2800" dirty="0"/>
              <a:t>Includes covenant with parents and youth</a:t>
            </a:r>
          </a:p>
          <a:p>
            <a:pPr lvl="2"/>
            <a:r>
              <a:rPr lang="en-US" sz="2800" dirty="0"/>
              <a:t>Include permission to record, dress code, Code of conduct, etc.</a:t>
            </a:r>
          </a:p>
        </p:txBody>
      </p:sp>
    </p:spTree>
    <p:extLst>
      <p:ext uri="{BB962C8B-B14F-4D97-AF65-F5344CB8AC3E}">
        <p14:creationId xmlns:p14="http://schemas.microsoft.com/office/powerpoint/2010/main" val="42780507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C4552-C41B-4EC8-8657-28ED1F76C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Resources: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9D362-394E-4B20-BC34-B5020917E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https://pywa.org/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Brian Kuhn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Director@pywa.org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https://apcenet.org/remote-ministry-resources/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https://apcenet.org/youth-resources/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8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https://apcenet.org/pywa-resources/</a:t>
            </a:r>
            <a:endParaRPr lang="en-US" sz="28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800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8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569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C4552-C41B-4EC8-8657-28ED1F76C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Resources: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9D362-394E-4B20-BC34-B5020917E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Definitive-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ish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Guide for Using Social Media in the Church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Bruce Reyes-Chow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https://www.facebook.com/groups/zoomfaith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https://stephenmlaw.com/f/discord-ministry-community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https://nickblevins.com/family-ministry-podcast/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Episode 214 covers discord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6306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C4552-C41B-4EC8-8657-28ED1F76C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Resources: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9D362-394E-4B20-BC34-B5020917E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u="sng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Hurt </a:t>
            </a:r>
            <a:r>
              <a:rPr lang="en-US" sz="2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2.0	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 Clark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Sustainable Youth Ministry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DeVries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Think Orange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Joiner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800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Stickyfaith</a:t>
            </a:r>
            <a:r>
              <a:rPr lang="en-US" sz="2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Guide for Youth Family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Powell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Growing Young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FYI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Every Parent’s Guide to Navigating Our Digital World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Powell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571128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C315E-8227-4DA8-A32F-997470D67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Roundtables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C510F-68C9-47B1-AB15-4DAFE7429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Remember the four roundtables that relate to your workshop start at 3:45pm EST</a:t>
            </a:r>
          </a:p>
          <a:p>
            <a:pPr lvl="1"/>
            <a:r>
              <a:rPr lang="en-US" b="1" dirty="0">
                <a:hlinkClick r:id="rId2"/>
              </a:rPr>
              <a:t>Roundtable R-4: Big Ideas In Youth Ministry: Best Practices for Virtual Youth Group</a:t>
            </a:r>
            <a:endParaRPr lang="en-US" b="1" dirty="0"/>
          </a:p>
          <a:p>
            <a:pPr lvl="1"/>
            <a:r>
              <a:rPr lang="en-US" dirty="0"/>
              <a:t>    </a:t>
            </a:r>
            <a:r>
              <a:rPr lang="en-US" b="1" dirty="0">
                <a:hlinkClick r:id="rId3"/>
              </a:rPr>
              <a:t>Roundtable R-10: Hands OFF Mission</a:t>
            </a:r>
            <a:endParaRPr lang="en-US" b="1" dirty="0"/>
          </a:p>
          <a:p>
            <a:pPr lvl="1"/>
            <a:r>
              <a:rPr lang="en-US" dirty="0"/>
              <a:t>   </a:t>
            </a:r>
            <a:r>
              <a:rPr lang="en-US" b="1" dirty="0">
                <a:hlinkClick r:id="rId4"/>
              </a:rPr>
              <a:t>Roundtable R-13: Social Media and Digital tools for connectional ministry</a:t>
            </a:r>
            <a:endParaRPr lang="en-US" b="1" dirty="0"/>
          </a:p>
          <a:p>
            <a:pPr lvl="1"/>
            <a:r>
              <a:rPr lang="en-US" b="1" dirty="0">
                <a:hlinkClick r:id="rId5"/>
              </a:rPr>
              <a:t>Roundtable R-16: Tech Tools and Best Practices</a:t>
            </a:r>
            <a:endParaRPr lang="en-US" b="1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8953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7D647-A5F9-4177-965E-185E78CDA4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Youth Ministry in the Digital Era </a:t>
            </a:r>
            <a:endParaRPr lang="en-US" sz="115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2DFEE0-AD59-4535-834F-764968C085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871502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APCE Annual Event 2021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By: Jessie Kuehner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jessiekuehner@gmail.com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27372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7" name="Emoji-Bible-Quiz-Images.005.jpeg" descr="Emoji-Bible-Quiz-Images.00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1" name="Emoji-Bible-Quiz-Images.006.jpeg" descr="Emoji-Bible-Quiz-Images.00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5" name="Emoji-Bible-Quiz-Images.007.jpeg" descr="Emoji-Bible-Quiz-Images.00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9" name="Emoji-Bible-Quiz-Images.008.jpeg" descr="Emoji-Bible-Quiz-Images.00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3" name="Emoji-Bible-Quiz-Images.009.jpeg" descr="Emoji-Bible-Quiz-Images.00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75</TotalTime>
  <Words>813</Words>
  <Application>Microsoft Office PowerPoint</Application>
  <PresentationFormat>Widescreen</PresentationFormat>
  <Paragraphs>143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Calibri</vt:lpstr>
      <vt:lpstr>Courier New</vt:lpstr>
      <vt:lpstr>Symbol</vt:lpstr>
      <vt:lpstr>Trebuchet MS</vt:lpstr>
      <vt:lpstr>Wingdings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Youth Ministry in the Digital Era </vt:lpstr>
      <vt:lpstr>For workshop attendees who need help having technical issues: 478-321-6004.</vt:lpstr>
      <vt:lpstr>Overview </vt:lpstr>
      <vt:lpstr>Roundtables</vt:lpstr>
      <vt:lpstr>What’s Youth’s life like now?</vt:lpstr>
      <vt:lpstr>Zoom Youth Meetings</vt:lpstr>
      <vt:lpstr>Games on Zoom</vt:lpstr>
      <vt:lpstr>Games on Zoom</vt:lpstr>
      <vt:lpstr>Games on Zoom</vt:lpstr>
      <vt:lpstr>Not all Curriculum works easily on Zoom</vt:lpstr>
      <vt:lpstr>Non-Zoom Youth Meetings</vt:lpstr>
      <vt:lpstr>Fundraising</vt:lpstr>
      <vt:lpstr>Social Media and Communication</vt:lpstr>
      <vt:lpstr>Virtual Youth Room or Office </vt:lpstr>
      <vt:lpstr>Virtual Youth Mission Events </vt:lpstr>
      <vt:lpstr>Virtual Youth Mission Events </vt:lpstr>
      <vt:lpstr>Volunteers </vt:lpstr>
      <vt:lpstr>Policies and Procedures Needed </vt:lpstr>
      <vt:lpstr>Resources:</vt:lpstr>
      <vt:lpstr>Resources:</vt:lpstr>
      <vt:lpstr>Resources:</vt:lpstr>
      <vt:lpstr>Roundtables</vt:lpstr>
      <vt:lpstr>Youth Ministry in the Digital Era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Youth Ministry in the Digital Era</dc:title>
  <dc:creator>Jessie Kuehner</dc:creator>
  <cp:lastModifiedBy>Jessie Kuehner</cp:lastModifiedBy>
  <cp:revision>8</cp:revision>
  <dcterms:created xsi:type="dcterms:W3CDTF">2021-02-03T00:58:02Z</dcterms:created>
  <dcterms:modified xsi:type="dcterms:W3CDTF">2021-02-03T20:11:16Z</dcterms:modified>
</cp:coreProperties>
</file>